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2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74" r:id="rId13"/>
    <p:sldId id="273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cáo 29/03/2022 – 04/04/2022</a:t>
            </a:r>
            <a:br>
              <a:rPr lang="en-US" dirty="0"/>
            </a:br>
            <a:r>
              <a:rPr lang="en-US" dirty="0"/>
              <a:t>(Tuần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502C3-F48A-48DD-A348-AB356F185F1D}"/>
              </a:ext>
            </a:extLst>
          </p:cNvPr>
          <p:cNvGrpSpPr/>
          <p:nvPr/>
        </p:nvGrpSpPr>
        <p:grpSpPr>
          <a:xfrm>
            <a:off x="730119" y="1166328"/>
            <a:ext cx="10186697" cy="4706584"/>
            <a:chOff x="702128" y="304143"/>
            <a:chExt cx="9477570" cy="52608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576C41-B763-447D-93FD-A0F40C9CA714}"/>
                </a:ext>
              </a:extLst>
            </p:cNvPr>
            <p:cNvSpPr/>
            <p:nvPr/>
          </p:nvSpPr>
          <p:spPr>
            <a:xfrm>
              <a:off x="1586205" y="1110342"/>
              <a:ext cx="3107094" cy="1539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712EBE-C9FF-402D-A48F-6A70798114D6}"/>
                </a:ext>
              </a:extLst>
            </p:cNvPr>
            <p:cNvSpPr/>
            <p:nvPr/>
          </p:nvSpPr>
          <p:spPr>
            <a:xfrm>
              <a:off x="4458416" y="1189677"/>
              <a:ext cx="76063" cy="13808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Lưỡi cưa cắt nhựa 178mm/80T FREUD LU4B-0500">
              <a:extLst>
                <a:ext uri="{FF2B5EF4-FFF2-40B4-BE49-F238E27FC236}">
                  <a16:creationId xmlns:a16="http://schemas.microsoft.com/office/drawing/2014/main" id="{ACA95A65-AFAB-4175-8D9E-5E0A3C438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9" y="1292999"/>
              <a:ext cx="1246598" cy="124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AC504C-E0EE-469B-B0C0-70558AA64D63}"/>
                </a:ext>
              </a:extLst>
            </p:cNvPr>
            <p:cNvSpPr/>
            <p:nvPr/>
          </p:nvSpPr>
          <p:spPr>
            <a:xfrm>
              <a:off x="3638938" y="1292999"/>
              <a:ext cx="746318" cy="7270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905724-49B8-404A-AAAA-A6C6964CD6D9}"/>
                </a:ext>
              </a:extLst>
            </p:cNvPr>
            <p:cNvSpPr/>
            <p:nvPr/>
          </p:nvSpPr>
          <p:spPr>
            <a:xfrm>
              <a:off x="3750905" y="2073067"/>
              <a:ext cx="522383" cy="46653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2EFC3A-B385-45A6-A77D-96AF856BC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7318" y="783771"/>
              <a:ext cx="1215810" cy="10963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964FCB-F7AA-4EEB-ACD6-FE77C10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663182"/>
              <a:ext cx="932222" cy="991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0F1C84-BDE2-484D-98F2-DFF47BDC8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1324552"/>
              <a:ext cx="965670" cy="1037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535274-BBD8-4ACE-A537-81622F44D5A5}"/>
                </a:ext>
              </a:extLst>
            </p:cNvPr>
            <p:cNvSpPr txBox="1"/>
            <p:nvPr/>
          </p:nvSpPr>
          <p:spPr>
            <a:xfrm>
              <a:off x="702128" y="304143"/>
              <a:ext cx="1537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47CB95-D3D2-4848-A1F4-0F0652324A8D}"/>
                </a:ext>
              </a:extLst>
            </p:cNvPr>
            <p:cNvSpPr txBox="1"/>
            <p:nvPr/>
          </p:nvSpPr>
          <p:spPr>
            <a:xfrm>
              <a:off x="4876022" y="312817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Cửa</a:t>
              </a:r>
              <a:r>
                <a:rPr lang="en-US" i="1" dirty="0"/>
                <a:t> </a:t>
              </a:r>
              <a:r>
                <a:rPr lang="en-US" i="1" dirty="0" err="1"/>
                <a:t>bỏ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</a:t>
              </a:r>
              <a:r>
                <a:rPr lang="en-US" i="1" dirty="0" err="1"/>
                <a:t>nhựa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E40FF-EE77-4859-B7DF-85CB003BFE16}"/>
                </a:ext>
              </a:extLst>
            </p:cNvPr>
            <p:cNvSpPr txBox="1"/>
            <p:nvPr/>
          </p:nvSpPr>
          <p:spPr>
            <a:xfrm>
              <a:off x="4906923" y="955220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.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F8AD73-BC2B-4B23-BFB0-4B16C70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655" y="1947555"/>
              <a:ext cx="506111" cy="5248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7DB4B-9ADF-4585-8401-FDB6A974409F}"/>
                </a:ext>
              </a:extLst>
            </p:cNvPr>
            <p:cNvSpPr txBox="1"/>
            <p:nvPr/>
          </p:nvSpPr>
          <p:spPr>
            <a:xfrm>
              <a:off x="4925621" y="1634435"/>
              <a:ext cx="30053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Tấm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. </a:t>
              </a:r>
              <a:r>
                <a:rPr lang="en-US" i="1" dirty="0" err="1"/>
                <a:t>Sẽ</a:t>
              </a:r>
              <a:r>
                <a:rPr lang="en-US" i="1" dirty="0"/>
                <a:t> di </a:t>
              </a:r>
              <a:r>
                <a:rPr lang="en-US" i="1" dirty="0" err="1"/>
                <a:t>chuyển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về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,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tiến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vào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để </a:t>
              </a:r>
              <a:r>
                <a:rPr lang="en-US" i="1" dirty="0" err="1"/>
                <a:t>cắt</a:t>
              </a:r>
              <a:r>
                <a:rPr lang="en-US" i="1" dirty="0"/>
                <a:t>.</a:t>
              </a:r>
              <a:endParaRPr lang="en-US" dirty="0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BBCF755-BAC2-41CB-86BF-B2647D1C3EF1}"/>
                </a:ext>
              </a:extLst>
            </p:cNvPr>
            <p:cNvSpPr/>
            <p:nvPr/>
          </p:nvSpPr>
          <p:spPr>
            <a:xfrm>
              <a:off x="3139752" y="287812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9BD3E3-4852-4F07-A2B6-1C74D11C8209}"/>
                </a:ext>
              </a:extLst>
            </p:cNvPr>
            <p:cNvSpPr/>
            <p:nvPr/>
          </p:nvSpPr>
          <p:spPr>
            <a:xfrm>
              <a:off x="1586205" y="3534037"/>
              <a:ext cx="3107094" cy="2030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AEC0F3-74C4-42A9-877D-3726D797E0C9}"/>
                </a:ext>
              </a:extLst>
            </p:cNvPr>
            <p:cNvSpPr/>
            <p:nvPr/>
          </p:nvSpPr>
          <p:spPr>
            <a:xfrm>
              <a:off x="2423128" y="3680217"/>
              <a:ext cx="86807" cy="18101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A75A3C-1529-4C69-803A-A8C5CCACE015}"/>
                </a:ext>
              </a:extLst>
            </p:cNvPr>
            <p:cNvSpPr/>
            <p:nvPr/>
          </p:nvSpPr>
          <p:spPr>
            <a:xfrm>
              <a:off x="1922106" y="407210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41228-7A9B-42E2-B0A9-A0D6E6572DB2}"/>
                </a:ext>
              </a:extLst>
            </p:cNvPr>
            <p:cNvSpPr/>
            <p:nvPr/>
          </p:nvSpPr>
          <p:spPr>
            <a:xfrm>
              <a:off x="1904370" y="445621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59452F-F5BC-4538-848E-DE0C55EE6E3D}"/>
                </a:ext>
              </a:extLst>
            </p:cNvPr>
            <p:cNvSpPr/>
            <p:nvPr/>
          </p:nvSpPr>
          <p:spPr>
            <a:xfrm>
              <a:off x="1904369" y="485976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AA8933-413A-430D-9132-0094F5FB963E}"/>
                </a:ext>
              </a:extLst>
            </p:cNvPr>
            <p:cNvSpPr/>
            <p:nvPr/>
          </p:nvSpPr>
          <p:spPr>
            <a:xfrm>
              <a:off x="3638939" y="5433664"/>
              <a:ext cx="746318" cy="131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3E0A5E-48DB-4F64-9A2A-B827AD14E086}"/>
                </a:ext>
              </a:extLst>
            </p:cNvPr>
            <p:cNvSpPr/>
            <p:nvPr/>
          </p:nvSpPr>
          <p:spPr>
            <a:xfrm>
              <a:off x="3772306" y="4044888"/>
              <a:ext cx="411707" cy="10092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821279-91A1-4ED4-BC5A-134E275CD21A}"/>
                </a:ext>
              </a:extLst>
            </p:cNvPr>
            <p:cNvSpPr/>
            <p:nvPr/>
          </p:nvSpPr>
          <p:spPr>
            <a:xfrm>
              <a:off x="4458416" y="3765773"/>
              <a:ext cx="86807" cy="16678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A28282A5-7908-4ACF-A1BF-FFA353DF2ED7}"/>
                </a:ext>
              </a:extLst>
            </p:cNvPr>
            <p:cNvSpPr/>
            <p:nvPr/>
          </p:nvSpPr>
          <p:spPr>
            <a:xfrm>
              <a:off x="3032516" y="3788366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F8EC0E07-9AD7-47BB-BC7A-C00DA3B9DFCE}"/>
                </a:ext>
              </a:extLst>
            </p:cNvPr>
            <p:cNvSpPr/>
            <p:nvPr/>
          </p:nvSpPr>
          <p:spPr>
            <a:xfrm>
              <a:off x="3061315" y="524661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DEE854-D1A7-44F8-ACC2-3A7B55CE82E5}"/>
                </a:ext>
              </a:extLst>
            </p:cNvPr>
            <p:cNvSpPr txBox="1"/>
            <p:nvPr/>
          </p:nvSpPr>
          <p:spPr>
            <a:xfrm>
              <a:off x="5029200" y="3590628"/>
              <a:ext cx="515049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Mô</a:t>
              </a:r>
              <a:r>
                <a:rPr lang="en-US" i="1" dirty="0"/>
                <a:t> </a:t>
              </a:r>
              <a:r>
                <a:rPr lang="en-US" i="1" dirty="0" err="1"/>
                <a:t>tả</a:t>
              </a:r>
              <a:r>
                <a:rPr lang="en-US" i="1" dirty="0"/>
                <a:t>:  </a:t>
              </a:r>
            </a:p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vàng</a:t>
              </a:r>
              <a:r>
                <a:rPr lang="en-US" i="1" dirty="0"/>
                <a:t>) </a:t>
              </a:r>
              <a:r>
                <a:rPr lang="en-US" i="1" dirty="0" err="1"/>
                <a:t>sau</a:t>
              </a:r>
              <a:r>
                <a:rPr lang="en-US" i="1" dirty="0"/>
                <a:t> khi được </a:t>
              </a:r>
              <a:r>
                <a:rPr lang="en-US" i="1" dirty="0" err="1"/>
                <a:t>bỏ</a:t>
              </a:r>
              <a:r>
                <a:rPr lang="en-US" i="1" dirty="0"/>
                <a:t> vào </a:t>
              </a:r>
              <a:r>
                <a:rPr lang="en-US" i="1" dirty="0" err="1"/>
                <a:t>bằng</a:t>
              </a:r>
              <a:r>
                <a:rPr lang="en-US" i="1" dirty="0"/>
                <a:t> </a:t>
              </a:r>
              <a:r>
                <a:rPr lang="en-US" i="1" dirty="0" err="1"/>
                <a:t>cửa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trắng</a:t>
              </a:r>
              <a:r>
                <a:rPr lang="en-US" i="1" dirty="0"/>
                <a:t>) </a:t>
              </a:r>
              <a:r>
                <a:rPr lang="en-US" i="1" dirty="0" err="1"/>
                <a:t>sẽ</a:t>
              </a:r>
              <a:r>
                <a:rPr lang="en-US" i="1" dirty="0"/>
                <a:t> được </a:t>
              </a:r>
              <a:r>
                <a:rPr lang="en-US" i="1" dirty="0" err="1"/>
                <a:t>bộ</a:t>
              </a:r>
              <a:r>
                <a:rPr lang="en-US" i="1" dirty="0"/>
                <a:t> </a:t>
              </a:r>
              <a:r>
                <a:rPr lang="en-US" i="1" dirty="0" err="1"/>
                <a:t>phận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cam) </a:t>
              </a:r>
              <a:r>
                <a:rPr lang="en-US" i="1" dirty="0" err="1"/>
                <a:t>ép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các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song </a:t>
              </a:r>
              <a:r>
                <a:rPr lang="en-US" i="1" dirty="0" err="1"/>
                <a:t>song</a:t>
              </a:r>
              <a:r>
                <a:rPr lang="en-US" i="1" dirty="0"/>
                <a:t> </a:t>
              </a:r>
              <a:r>
                <a:rPr lang="en-US" i="1" dirty="0" err="1"/>
                <a:t>đồng</a:t>
              </a:r>
              <a:r>
                <a:rPr lang="en-US" i="1" dirty="0"/>
                <a:t> </a:t>
              </a:r>
              <a:r>
                <a:rPr lang="en-US" i="1" dirty="0" err="1"/>
                <a:t>trục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đen</a:t>
              </a:r>
              <a:r>
                <a:rPr lang="en-US" i="1" dirty="0"/>
                <a:t>). Khi </a:t>
              </a:r>
              <a:r>
                <a:rPr lang="en-US" i="1" dirty="0" err="1"/>
                <a:t>tiến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</a:t>
              </a:r>
              <a:r>
                <a:rPr lang="en-US" i="1" dirty="0" err="1"/>
                <a:t>sẽ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bị</a:t>
              </a:r>
              <a:r>
                <a:rPr lang="en-US" i="1" dirty="0"/>
                <a:t> </a:t>
              </a:r>
              <a:r>
                <a:rPr lang="en-US" i="1" dirty="0" err="1"/>
                <a:t>cắt</a:t>
              </a:r>
              <a:r>
                <a:rPr lang="en-US" i="1" dirty="0"/>
                <a:t> </a:t>
              </a:r>
              <a:r>
                <a:rPr lang="en-US" i="1" dirty="0" err="1"/>
                <a:t>thành</a:t>
              </a:r>
              <a:r>
                <a:rPr lang="en-US" i="1" dirty="0"/>
                <a:t> nhiều </a:t>
              </a:r>
              <a:r>
                <a:rPr lang="en-US" i="1" dirty="0" err="1"/>
                <a:t>mảnh</a:t>
              </a:r>
              <a:r>
                <a:rPr lang="en-US" i="1" dirty="0"/>
                <a:t> </a:t>
              </a:r>
              <a:r>
                <a:rPr lang="en-US" i="1" dirty="0" err="1"/>
                <a:t>nhỏ</a:t>
              </a:r>
              <a:r>
                <a:rPr lang="en-US" i="1" dirty="0"/>
                <a:t>.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1: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nhiều </a:t>
            </a:r>
            <a:r>
              <a:rPr lang="en-US" sz="3200" dirty="0" err="1"/>
              <a:t>lưỡi</a:t>
            </a:r>
            <a:r>
              <a:rPr lang="en-US" sz="3200" dirty="0"/>
              <a:t> </a:t>
            </a:r>
            <a:r>
              <a:rPr lang="en-US" sz="3200" dirty="0" err="1"/>
              <a:t>cắt</a:t>
            </a:r>
            <a:r>
              <a:rPr lang="en-US" sz="3200" dirty="0"/>
              <a:t>, </a:t>
            </a:r>
            <a:r>
              <a:rPr lang="en-US" sz="3200" dirty="0" err="1"/>
              <a:t>cắt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2D55-631A-4D13-92F9-1544429CB160}"/>
              </a:ext>
            </a:extLst>
          </p:cNvPr>
          <p:cNvSpPr txBox="1"/>
          <p:nvPr/>
        </p:nvSpPr>
        <p:spPr>
          <a:xfrm>
            <a:off x="3067810" y="6236788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10: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 để </a:t>
            </a:r>
            <a:r>
              <a:rPr lang="en-US" i="1" dirty="0" err="1"/>
              <a:t>cắn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251797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B564EA8-5AA2-47C7-82F4-0C54596AE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49"/>
          <a:stretch/>
        </p:blipFill>
        <p:spPr>
          <a:xfrm>
            <a:off x="822297" y="3672388"/>
            <a:ext cx="3395139" cy="26445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802084B-69D9-4D21-8E1B-310E436C1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r="13450" b="7841"/>
          <a:stretch/>
        </p:blipFill>
        <p:spPr>
          <a:xfrm>
            <a:off x="822297" y="887391"/>
            <a:ext cx="3395138" cy="299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962AC-AA23-4ED9-AB28-558B4035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5"/>
          <a:stretch/>
        </p:blipFill>
        <p:spPr>
          <a:xfrm>
            <a:off x="4450808" y="1255993"/>
            <a:ext cx="7486859" cy="4813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EC68B-084F-430E-AE52-B20BA917AAD7}"/>
              </a:ext>
            </a:extLst>
          </p:cNvPr>
          <p:cNvSpPr txBox="1"/>
          <p:nvPr/>
        </p:nvSpPr>
        <p:spPr>
          <a:xfrm>
            <a:off x="3525010" y="6316955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2 để </a:t>
            </a:r>
            <a:r>
              <a:rPr lang="en-US" i="1" dirty="0" err="1"/>
              <a:t>cắt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08614-7087-4EEF-A0E2-0A19C3F25ED5}"/>
              </a:ext>
            </a:extLst>
          </p:cNvPr>
          <p:cNvSpPr txBox="1"/>
          <p:nvPr/>
        </p:nvSpPr>
        <p:spPr>
          <a:xfrm>
            <a:off x="730119" y="251797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CEDB6-643B-41BE-B39E-2C117676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0" r="3765"/>
          <a:stretch/>
        </p:blipFill>
        <p:spPr>
          <a:xfrm>
            <a:off x="1362179" y="1035696"/>
            <a:ext cx="7100596" cy="5439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A23892-EE3A-4DF3-805F-9EC46BC4F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835" y="962587"/>
            <a:ext cx="2111230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12: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cắt</a:t>
            </a:r>
            <a:r>
              <a:rPr lang="en-US" sz="2400" i="1" dirty="0"/>
              <a:t> </a:t>
            </a:r>
            <a:r>
              <a:rPr lang="en-US" sz="2400" i="1" dirty="0" err="1"/>
              <a:t>vỏ</a:t>
            </a:r>
            <a:r>
              <a:rPr lang="en-US" sz="2400" i="1" dirty="0"/>
              <a:t> </a:t>
            </a:r>
            <a:r>
              <a:rPr lang="en-US" sz="2400" i="1" dirty="0" err="1"/>
              <a:t>nhựa</a:t>
            </a:r>
            <a:r>
              <a:rPr lang="en-US" sz="2400" i="1" dirty="0"/>
              <a:t> –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 2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69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marL="914400" lvl="2" indent="0">
              <a:buNone/>
            </a:pP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cần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để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=&gt;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Chưa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của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đối</a:t>
            </a:r>
            <a:r>
              <a:rPr lang="en-US" dirty="0"/>
              <a:t> với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Đề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thêm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của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do tuần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là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tiếp. (tuần 3)</a:t>
            </a:r>
          </a:p>
          <a:p>
            <a:pPr lvl="2"/>
            <a:r>
              <a:rPr lang="en-US" dirty="0"/>
              <a:t>Để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thêm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quá trình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nữa. (tuần 4)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PCB.</a:t>
            </a:r>
          </a:p>
          <a:p>
            <a:pPr lvl="1"/>
            <a:r>
              <a:rPr lang="en-US" dirty="0"/>
              <a:t>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/>
              <a:t>Đề </a:t>
            </a:r>
            <a:r>
              <a:rPr lang="en-US" b="1" dirty="0" err="1"/>
              <a:t>xuất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dirty="0"/>
              <a:t>Sau khi đã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thấy cấu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 là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 Qua quá trình tìm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bên chúng </a:t>
            </a:r>
            <a:r>
              <a:rPr lang="en-US" dirty="0" err="1"/>
              <a:t>em</a:t>
            </a:r>
            <a:r>
              <a:rPr lang="en-US" dirty="0"/>
              <a:t> đã có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</a:t>
            </a:r>
          </a:p>
          <a:p>
            <a:r>
              <a:rPr lang="en-US" dirty="0"/>
              <a:t>Vì vậy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đề </a:t>
            </a:r>
            <a:r>
              <a:rPr lang="en-US" dirty="0" err="1"/>
              <a:t>xuất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tiếp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để có một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chạy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 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test </a:t>
            </a:r>
            <a:r>
              <a:rPr lang="en-US" dirty="0" err="1"/>
              <a:t>cơ</a:t>
            </a:r>
            <a:r>
              <a:rPr lang="en-US" dirty="0"/>
              <a:t> cấu: 10/04 – 16/04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.  </a:t>
            </a:r>
          </a:p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,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148"/>
            <a:ext cx="10515600" cy="4666945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55FD-BA08-4255-8EF3-18CB7416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623" r="1900"/>
          <a:stretch/>
        </p:blipFill>
        <p:spPr>
          <a:xfrm>
            <a:off x="3439629" y="2174740"/>
            <a:ext cx="4848225" cy="3713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E577B-C810-43EE-B682-AE738270C551}"/>
              </a:ext>
            </a:extLst>
          </p:cNvPr>
          <p:cNvSpPr txBox="1"/>
          <p:nvPr/>
        </p:nvSpPr>
        <p:spPr>
          <a:xfrm>
            <a:off x="3808430" y="6073287"/>
            <a:ext cx="41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trung</a:t>
            </a:r>
            <a:r>
              <a:rPr lang="en-US" i="1" dirty="0"/>
              <a:t> </a:t>
            </a:r>
            <a:r>
              <a:rPr lang="en-US" i="1" dirty="0" err="1"/>
              <a:t>tâm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491B-E7F8-4E31-9AC4-1581A54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3" y="2200620"/>
            <a:ext cx="2683381" cy="204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8639-B70C-438B-843B-C43DD17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7" y="926858"/>
            <a:ext cx="2951581" cy="229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AF4A7-255D-401F-82DF-3F34D171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0" y="1177386"/>
            <a:ext cx="4154796" cy="204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71695-A215-496C-9D48-9168DB3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3" y="3409903"/>
            <a:ext cx="4154796" cy="204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4A80-1CDE-400F-A66A-409DD20966AA}"/>
              </a:ext>
            </a:extLst>
          </p:cNvPr>
          <p:cNvSpPr txBox="1"/>
          <p:nvPr/>
        </p:nvSpPr>
        <p:spPr>
          <a:xfrm>
            <a:off x="2631632" y="5813075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2: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khiểu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</a:t>
            </a:r>
            <a:r>
              <a:rPr lang="en-US" i="1" dirty="0" err="1"/>
              <a:t>ra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4994B-440E-4273-A056-EB3EE6CA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91878" y="3033987"/>
            <a:ext cx="1505160" cy="270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6643C-20F2-4232-A7B9-E9E4B660F9B9}"/>
              </a:ext>
            </a:extLst>
          </p:cNvPr>
          <p:cNvSpPr txBox="1"/>
          <p:nvPr/>
        </p:nvSpPr>
        <p:spPr>
          <a:xfrm>
            <a:off x="7673273" y="5813074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Mạch</a:t>
            </a:r>
            <a:r>
              <a:rPr lang="en-US" i="1" dirty="0"/>
              <a:t> giao tiếp </a:t>
            </a:r>
            <a:r>
              <a:rPr lang="en-US" i="1" dirty="0" err="1"/>
              <a:t>nút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vào).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1766-0D05-4D8C-B93F-F9785F26D6D7}"/>
              </a:ext>
            </a:extLst>
          </p:cNvPr>
          <p:cNvSpPr txBox="1"/>
          <p:nvPr/>
        </p:nvSpPr>
        <p:spPr>
          <a:xfrm>
            <a:off x="793152" y="219136"/>
            <a:ext cx="10605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của </a:t>
            </a:r>
            <a:r>
              <a:rPr lang="en-US" sz="2400" dirty="0" err="1"/>
              <a:t>mạch</a:t>
            </a:r>
            <a:r>
              <a:rPr lang="en-US" sz="2400" dirty="0"/>
              <a:t>.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,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3D </a:t>
            </a:r>
            <a:r>
              <a:rPr lang="en-US" sz="2400" dirty="0" err="1"/>
              <a:t>mạch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727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C3432-7CEB-4192-98DC-8C43B1525413}"/>
              </a:ext>
            </a:extLst>
          </p:cNvPr>
          <p:cNvGrpSpPr/>
          <p:nvPr/>
        </p:nvGrpSpPr>
        <p:grpSpPr>
          <a:xfrm>
            <a:off x="1174458" y="3018465"/>
            <a:ext cx="1468073" cy="606593"/>
            <a:chOff x="3624044" y="3319455"/>
            <a:chExt cx="1468073" cy="606593"/>
          </a:xfrm>
        </p:grpSpPr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B869CE2F-8FD8-4497-AE9E-4158692588C6}"/>
                </a:ext>
              </a:extLst>
            </p:cNvPr>
            <p:cNvSpPr/>
            <p:nvPr/>
          </p:nvSpPr>
          <p:spPr>
            <a:xfrm>
              <a:off x="3624044" y="3319455"/>
              <a:ext cx="1468073" cy="606593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76E429-9140-47DD-89D2-0D4EC51A3729}"/>
                </a:ext>
              </a:extLst>
            </p:cNvPr>
            <p:cNvSpPr/>
            <p:nvPr/>
          </p:nvSpPr>
          <p:spPr>
            <a:xfrm>
              <a:off x="3717368" y="3730239"/>
              <a:ext cx="1283516" cy="1174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D69D-9CF2-4CA7-A989-898C6618BEAC}"/>
              </a:ext>
            </a:extLst>
          </p:cNvPr>
          <p:cNvSpPr/>
          <p:nvPr/>
        </p:nvSpPr>
        <p:spPr>
          <a:xfrm>
            <a:off x="1031846" y="2885812"/>
            <a:ext cx="1761688" cy="3126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DF527-2D26-4B21-967E-40F02DC31E27}"/>
              </a:ext>
            </a:extLst>
          </p:cNvPr>
          <p:cNvSpPr/>
          <p:nvPr/>
        </p:nvSpPr>
        <p:spPr>
          <a:xfrm>
            <a:off x="1090569" y="2975506"/>
            <a:ext cx="1635853" cy="8582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F75D-E6E0-4EEB-BE80-3D92EB5E5FF0}"/>
              </a:ext>
            </a:extLst>
          </p:cNvPr>
          <p:cNvSpPr/>
          <p:nvPr/>
        </p:nvSpPr>
        <p:spPr>
          <a:xfrm>
            <a:off x="1090569" y="3923462"/>
            <a:ext cx="1635853" cy="199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36C1B-0F70-48AA-8654-74A3C3E98147}"/>
              </a:ext>
            </a:extLst>
          </p:cNvPr>
          <p:cNvSpPr/>
          <p:nvPr/>
        </p:nvSpPr>
        <p:spPr>
          <a:xfrm>
            <a:off x="1644242" y="3085051"/>
            <a:ext cx="553674" cy="102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C89C7E-2C9C-45E2-8C2E-8456062D7188}"/>
              </a:ext>
            </a:extLst>
          </p:cNvPr>
          <p:cNvSpPr/>
          <p:nvPr/>
        </p:nvSpPr>
        <p:spPr>
          <a:xfrm>
            <a:off x="1439409" y="3297361"/>
            <a:ext cx="996891" cy="397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8DC77D-EFFB-4235-8420-7763033EC5B5}"/>
              </a:ext>
            </a:extLst>
          </p:cNvPr>
          <p:cNvSpPr/>
          <p:nvPr/>
        </p:nvSpPr>
        <p:spPr>
          <a:xfrm>
            <a:off x="1174458" y="3018465"/>
            <a:ext cx="1468073" cy="72561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8CC74-020E-4913-AB73-B131689A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" t="17859" r="1590" b="29052"/>
          <a:stretch/>
        </p:blipFill>
        <p:spPr>
          <a:xfrm>
            <a:off x="3833770" y="2975509"/>
            <a:ext cx="2013973" cy="28532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637AC-7600-4598-AEBA-F7A9EE78EAF1}"/>
              </a:ext>
            </a:extLst>
          </p:cNvPr>
          <p:cNvCxnSpPr>
            <a:stCxn id="13" idx="6"/>
          </p:cNvCxnSpPr>
          <p:nvPr/>
        </p:nvCxnSpPr>
        <p:spPr>
          <a:xfrm>
            <a:off x="2642531" y="3381270"/>
            <a:ext cx="964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4E729AD-254C-4D57-B022-B448AC69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0" r="2470" b="36635"/>
          <a:stretch/>
        </p:blipFill>
        <p:spPr>
          <a:xfrm>
            <a:off x="6263792" y="2961360"/>
            <a:ext cx="4488799" cy="2853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4: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ý </a:t>
            </a:r>
            <a:r>
              <a:rPr lang="en-US" i="1" dirty="0" err="1"/>
              <a:t>tưởng</a:t>
            </a:r>
            <a:r>
              <a:rPr lang="en-US" i="1" dirty="0"/>
              <a:t> </a:t>
            </a:r>
            <a:r>
              <a:rPr lang="en-US" i="1" dirty="0" err="1"/>
              <a:t>thiết</a:t>
            </a:r>
            <a:r>
              <a:rPr lang="en-US" i="1" dirty="0"/>
              <a:t> </a:t>
            </a:r>
            <a:r>
              <a:rPr lang="en-US" i="1" dirty="0" err="1"/>
              <a:t>kế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969" y="1074555"/>
            <a:ext cx="1926671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5: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chữ</a:t>
            </a:r>
            <a:r>
              <a:rPr lang="en-US" sz="2400" i="1" dirty="0"/>
              <a:t> X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E007-7029-4EDB-95F2-EE5E72A3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4" y="1074555"/>
            <a:ext cx="9152688" cy="5570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FE6DCB-CF8E-42FA-8FCE-A34705D7E63B}"/>
              </a:ext>
            </a:extLst>
          </p:cNvPr>
          <p:cNvSpPr txBox="1"/>
          <p:nvPr/>
        </p:nvSpPr>
        <p:spPr>
          <a:xfrm>
            <a:off x="-1" y="213155"/>
            <a:ext cx="1162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túi</a:t>
            </a:r>
            <a:r>
              <a:rPr lang="en-US" sz="2400" dirty="0"/>
              <a:t> </a:t>
            </a:r>
            <a:r>
              <a:rPr lang="en-US" sz="2400" dirty="0" err="1"/>
              <a:t>nilon</a:t>
            </a:r>
            <a:r>
              <a:rPr lang="en-US" sz="2400" dirty="0"/>
              <a:t>: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X:</a:t>
            </a:r>
          </a:p>
        </p:txBody>
      </p:sp>
    </p:spTree>
    <p:extLst>
      <p:ext uri="{BB962C8B-B14F-4D97-AF65-F5344CB8AC3E}">
        <p14:creationId xmlns:p14="http://schemas.microsoft.com/office/powerpoint/2010/main" val="17387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B637-80CA-4BCD-98B2-E3558D15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30935"/>
            <a:ext cx="4815502" cy="4254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03200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06148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723900" y="618569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6: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file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63FD1-6584-46C4-9BD5-77ED8ED379DC}"/>
              </a:ext>
            </a:extLst>
          </p:cNvPr>
          <p:cNvSpPr/>
          <p:nvPr/>
        </p:nvSpPr>
        <p:spPr>
          <a:xfrm>
            <a:off x="1562100" y="2371725"/>
            <a:ext cx="1457325" cy="6858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4D237-333C-4380-8654-1FFBBF6FA7CC}"/>
              </a:ext>
            </a:extLst>
          </p:cNvPr>
          <p:cNvCxnSpPr/>
          <p:nvPr/>
        </p:nvCxnSpPr>
        <p:spPr>
          <a:xfrm>
            <a:off x="3019425" y="2733675"/>
            <a:ext cx="43243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7FB7-3733-458C-8886-8179973C6F9D}"/>
              </a:ext>
            </a:extLst>
          </p:cNvPr>
          <p:cNvSpPr/>
          <p:nvPr/>
        </p:nvSpPr>
        <p:spPr>
          <a:xfrm>
            <a:off x="7600950" y="2296319"/>
            <a:ext cx="3362325" cy="96201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588A5-A9C0-4D14-B452-F60FE2A02E4C}"/>
              </a:ext>
            </a:extLst>
          </p:cNvPr>
          <p:cNvSpPr/>
          <p:nvPr/>
        </p:nvSpPr>
        <p:spPr>
          <a:xfrm>
            <a:off x="7645400" y="2358625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C70C69-D32D-4D44-8954-C609FE049352}"/>
              </a:ext>
            </a:extLst>
          </p:cNvPr>
          <p:cNvSpPr/>
          <p:nvPr/>
        </p:nvSpPr>
        <p:spPr>
          <a:xfrm>
            <a:off x="9369425" y="2358624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C67B90-F69F-47E6-BCE1-0BEC9D791A6A}"/>
              </a:ext>
            </a:extLst>
          </p:cNvPr>
          <p:cNvSpPr/>
          <p:nvPr/>
        </p:nvSpPr>
        <p:spPr>
          <a:xfrm>
            <a:off x="7808426" y="2541770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E0877-252A-4767-B81A-6B9C3469098C}"/>
              </a:ext>
            </a:extLst>
          </p:cNvPr>
          <p:cNvSpPr/>
          <p:nvPr/>
        </p:nvSpPr>
        <p:spPr>
          <a:xfrm>
            <a:off x="10263188" y="2528084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DD0DC-6976-4376-B1C4-94E101F9A271}"/>
              </a:ext>
            </a:extLst>
          </p:cNvPr>
          <p:cNvSpPr/>
          <p:nvPr/>
        </p:nvSpPr>
        <p:spPr>
          <a:xfrm>
            <a:off x="8942664" y="2449585"/>
            <a:ext cx="645953" cy="182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09D46-B9F6-4770-A213-F573AD231B78}"/>
              </a:ext>
            </a:extLst>
          </p:cNvPr>
          <p:cNvCxnSpPr>
            <a:cxnSpLocks/>
          </p:cNvCxnSpPr>
          <p:nvPr/>
        </p:nvCxnSpPr>
        <p:spPr>
          <a:xfrm flipH="1">
            <a:off x="7986319" y="2852257"/>
            <a:ext cx="486562" cy="804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1F47F-9EFF-4474-8261-E54D69043318}"/>
              </a:ext>
            </a:extLst>
          </p:cNvPr>
          <p:cNvCxnSpPr>
            <a:cxnSpLocks/>
          </p:cNvCxnSpPr>
          <p:nvPr/>
        </p:nvCxnSpPr>
        <p:spPr>
          <a:xfrm>
            <a:off x="9921481" y="2858817"/>
            <a:ext cx="515440" cy="79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B62FB-9E5E-4C92-845E-9C015A0F679C}"/>
              </a:ext>
            </a:extLst>
          </p:cNvPr>
          <p:cNvSpPr txBox="1"/>
          <p:nvPr/>
        </p:nvSpPr>
        <p:spPr>
          <a:xfrm>
            <a:off x="6375068" y="3899612"/>
            <a:ext cx="2540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Một bên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C8878-3588-467E-BE68-AF9E4FE0BEBC}"/>
              </a:ext>
            </a:extLst>
          </p:cNvPr>
          <p:cNvSpPr txBox="1"/>
          <p:nvPr/>
        </p:nvSpPr>
        <p:spPr>
          <a:xfrm>
            <a:off x="9369425" y="3837341"/>
            <a:ext cx="2540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Bên </a:t>
            </a:r>
            <a:r>
              <a:rPr lang="en-US" dirty="0" err="1"/>
              <a:t>còn</a:t>
            </a:r>
            <a:r>
              <a:rPr lang="en-US" dirty="0"/>
              <a:t> lại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nghiền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</p:txBody>
      </p:sp>
      <p:pic>
        <p:nvPicPr>
          <p:cNvPr id="1026" name="Picture 2" descr="Hàng Mới Về) Vỏ Silicone Bọc Lon Bia 355ml Tiện Dụng | Shopee Việt Nam">
            <a:extLst>
              <a:ext uri="{FF2B5EF4-FFF2-40B4-BE49-F238E27FC236}">
                <a16:creationId xmlns:a16="http://schemas.microsoft.com/office/drawing/2014/main" id="{02348EDE-69C0-4E39-BB89-CB919C47B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6940"/>
          <a:stretch/>
        </p:blipFill>
        <p:spPr bwMode="auto">
          <a:xfrm>
            <a:off x="5883070" y="4936932"/>
            <a:ext cx="1349212" cy="16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85DB-3F3F-41C7-8B3E-7B23835125B6}"/>
              </a:ext>
            </a:extLst>
          </p:cNvPr>
          <p:cNvSpPr txBox="1"/>
          <p:nvPr/>
        </p:nvSpPr>
        <p:spPr>
          <a:xfrm>
            <a:off x="7232282" y="5169435"/>
            <a:ext cx="1745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Có thể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pic>
        <p:nvPicPr>
          <p:cNvPr id="1028" name="Picture 4" descr="DetailsProductMobile">
            <a:extLst>
              <a:ext uri="{FF2B5EF4-FFF2-40B4-BE49-F238E27FC236}">
                <a16:creationId xmlns:a16="http://schemas.microsoft.com/office/drawing/2014/main" id="{217C9D9C-D525-4761-9053-2D797773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24028"/>
          <a:stretch/>
        </p:blipFill>
        <p:spPr bwMode="auto">
          <a:xfrm>
            <a:off x="9149279" y="5005122"/>
            <a:ext cx="929642" cy="16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EBA49-0A0B-4211-844A-0AB277D8FCBB}"/>
              </a:ext>
            </a:extLst>
          </p:cNvPr>
          <p:cNvSpPr txBox="1"/>
          <p:nvPr/>
        </p:nvSpPr>
        <p:spPr>
          <a:xfrm>
            <a:off x="10268451" y="5431012"/>
            <a:ext cx="139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Chai có dung </a:t>
            </a:r>
            <a:r>
              <a:rPr lang="en-US" dirty="0" err="1"/>
              <a:t>tích</a:t>
            </a:r>
            <a:r>
              <a:rPr lang="en-US" dirty="0"/>
              <a:t> &lt;1.5L</a:t>
            </a:r>
          </a:p>
        </p:txBody>
      </p:sp>
    </p:spTree>
    <p:extLst>
      <p:ext uri="{BB962C8B-B14F-4D97-AF65-F5344CB8AC3E}">
        <p14:creationId xmlns:p14="http://schemas.microsoft.com/office/powerpoint/2010/main" val="423152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piston </a:t>
            </a:r>
            <a:r>
              <a:rPr lang="en-US" dirty="0" err="1"/>
              <a:t>điện</a:t>
            </a:r>
            <a:r>
              <a:rPr lang="en-US" dirty="0"/>
              <a:t>, có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&gt;50Kg</a:t>
            </a:r>
          </a:p>
          <a:p>
            <a:pPr lvl="2"/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533900" y="607514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7: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lon</a:t>
            </a:r>
            <a:endParaRPr lang="en-US" dirty="0"/>
          </a:p>
        </p:txBody>
      </p:sp>
      <p:pic>
        <p:nvPicPr>
          <p:cNvPr id="2054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FD9674AD-7344-489B-95C3-230464496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5400000">
            <a:off x="7029489" y="2349205"/>
            <a:ext cx="1133867" cy="23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C98C28A7-4EA6-4EC4-89A2-C3D8188E2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279780" y="3099811"/>
            <a:ext cx="3293705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DB9DA-1B5C-4588-86F1-6E3B0F00F02C}"/>
              </a:ext>
            </a:extLst>
          </p:cNvPr>
          <p:cNvSpPr/>
          <p:nvPr/>
        </p:nvSpPr>
        <p:spPr>
          <a:xfrm>
            <a:off x="2093167" y="2822383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C22D96-ACD1-416D-977F-6627492E4270}"/>
              </a:ext>
            </a:extLst>
          </p:cNvPr>
          <p:cNvSpPr/>
          <p:nvPr/>
        </p:nvSpPr>
        <p:spPr>
          <a:xfrm>
            <a:off x="4781841" y="3107578"/>
            <a:ext cx="1642188" cy="30176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85903-6B62-40B1-B57E-5E2B71023281}"/>
              </a:ext>
            </a:extLst>
          </p:cNvPr>
          <p:cNvCxnSpPr>
            <a:cxnSpLocks/>
          </p:cNvCxnSpPr>
          <p:nvPr/>
        </p:nvCxnSpPr>
        <p:spPr>
          <a:xfrm>
            <a:off x="5573485" y="3609730"/>
            <a:ext cx="852197" cy="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981308E-AF95-472A-80ED-7AA66D904C31}"/>
              </a:ext>
            </a:extLst>
          </p:cNvPr>
          <p:cNvSpPr/>
          <p:nvPr/>
        </p:nvSpPr>
        <p:spPr>
          <a:xfrm>
            <a:off x="600772" y="3611461"/>
            <a:ext cx="1029477" cy="164742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44E650BD-2EB9-442C-9BF3-E47F98FE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317102" y="4812822"/>
            <a:ext cx="5733661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98E778-B708-4C1F-99E0-A4A7BE6D5FA3}"/>
              </a:ext>
            </a:extLst>
          </p:cNvPr>
          <p:cNvSpPr/>
          <p:nvPr/>
        </p:nvSpPr>
        <p:spPr>
          <a:xfrm>
            <a:off x="2130489" y="4535395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01874A87-1162-4C40-9BA5-876E3E5B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16200000">
            <a:off x="8002731" y="4955522"/>
            <a:ext cx="1133867" cy="5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U MUA VỎ LON BIA PHẾ LIỆU, VỎ CHAI NƯỚC NGỌT GIÁ CAO">
            <a:extLst>
              <a:ext uri="{FF2B5EF4-FFF2-40B4-BE49-F238E27FC236}">
                <a16:creationId xmlns:a16="http://schemas.microsoft.com/office/drawing/2014/main" id="{993B599F-F2C6-482E-AA1C-35D4C43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55" y="3437434"/>
            <a:ext cx="2095616" cy="16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534152-5DD4-498B-9C3F-5AFB6E65743B}"/>
              </a:ext>
            </a:extLst>
          </p:cNvPr>
          <p:cNvSpPr/>
          <p:nvPr/>
        </p:nvSpPr>
        <p:spPr>
          <a:xfrm>
            <a:off x="9237304" y="3992720"/>
            <a:ext cx="512683" cy="5394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nhiều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47675" y="5711353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nhiều </a:t>
            </a:r>
            <a:r>
              <a:rPr lang="en-US" i="1" dirty="0" err="1"/>
              <a:t>lưỡi</a:t>
            </a:r>
            <a:r>
              <a:rPr lang="en-US" i="1" dirty="0"/>
              <a:t> </a:t>
            </a:r>
            <a:r>
              <a:rPr lang="en-US" i="1" dirty="0" err="1"/>
              <a:t>cắt</a:t>
            </a:r>
            <a:r>
              <a:rPr lang="en-US" i="1" dirty="0"/>
              <a:t> để </a:t>
            </a:r>
            <a:r>
              <a:rPr lang="en-US" i="1" dirty="0" err="1"/>
              <a:t>cắt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3074" name="Picture 2" descr="Máy nghiền rác thải công nghiệp - cokhigialong">
            <a:extLst>
              <a:ext uri="{FF2B5EF4-FFF2-40B4-BE49-F238E27FC236}">
                <a16:creationId xmlns:a16="http://schemas.microsoft.com/office/drawing/2014/main" id="{7FF1EE7E-9F34-496A-8AF9-72B47061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91" y="2644808"/>
            <a:ext cx="3352800" cy="2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ưỡi cưa cắt nhựa 178mm/80T FREUD LU4B-0500">
            <a:extLst>
              <a:ext uri="{FF2B5EF4-FFF2-40B4-BE49-F238E27FC236}">
                <a16:creationId xmlns:a16="http://schemas.microsoft.com/office/drawing/2014/main" id="{40E23B0A-DC53-4FE6-B4E2-7DAA3E4B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0" y="3093097"/>
            <a:ext cx="2105015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i nhựa đựng nước ép, nước sâm chất lượng tốt giá rẻ tại TP.HCM">
            <a:extLst>
              <a:ext uri="{FF2B5EF4-FFF2-40B4-BE49-F238E27FC236}">
                <a16:creationId xmlns:a16="http://schemas.microsoft.com/office/drawing/2014/main" id="{AD7CAB44-90EC-4E8A-A82D-1A4728D2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12" y="3226437"/>
            <a:ext cx="2667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5E4FD-5F53-4D69-8BEB-4F326A7B62FA}"/>
              </a:ext>
            </a:extLst>
          </p:cNvPr>
          <p:cNvSpPr txBox="1"/>
          <p:nvPr/>
        </p:nvSpPr>
        <p:spPr>
          <a:xfrm>
            <a:off x="6632997" y="5582042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2: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bánh rang để </a:t>
            </a:r>
            <a:r>
              <a:rPr lang="en-US" i="1" dirty="0" err="1"/>
              <a:t>nghiền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1143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PowerPoint Presentation</vt:lpstr>
      <vt:lpstr>Kết quả:</vt:lpstr>
      <vt:lpstr>PowerPoint Presentation</vt:lpstr>
      <vt:lpstr>Kết quả:</vt:lpstr>
      <vt:lpstr>Kết quả:</vt:lpstr>
      <vt:lpstr>Kết quả:</vt:lpstr>
      <vt:lpstr>PowerPoint Presentation</vt:lpstr>
      <vt:lpstr>PowerPoint Presentation</vt:lpstr>
      <vt:lpstr>PowerPoint Presentation</vt:lpstr>
      <vt:lpstr>Vấn đề còn gặp phải.</vt:lpstr>
      <vt:lpstr>Phương án giải quyết và kế hoạch tiếp theo.</vt:lpstr>
      <vt:lpstr>Đề xuất.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 Tuan</cp:lastModifiedBy>
  <cp:revision>22</cp:revision>
  <dcterms:created xsi:type="dcterms:W3CDTF">2022-03-29T01:21:38Z</dcterms:created>
  <dcterms:modified xsi:type="dcterms:W3CDTF">2022-04-05T16:47:36Z</dcterms:modified>
</cp:coreProperties>
</file>